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5760-60CA-4848-A212-99F91F262CA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065A-5899-4A36-84D9-6057CB25A1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God’s Delight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</a:t>
            </a:r>
            <a:r>
              <a:rPr lang="en-US" sz="5000" baseline="30000" dirty="0" smtClean="0"/>
              <a:t>st</a:t>
            </a:r>
            <a:r>
              <a:rPr lang="en-US" sz="5000" dirty="0" smtClean="0"/>
              <a:t> Timothy 2:4-7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2:4-7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2:4 – “who desires all people to be saved and to come to the knowledge of the truth.”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2:5 – “For there is one God, and one mediator between God and men, the man Christ Jesus.”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2:4-7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2:6 – “who gave himself as a ransom for all, which is the testimony given at the proper time.”</a:t>
            </a:r>
          </a:p>
          <a:p>
            <a:endParaRPr lang="en-US" dirty="0"/>
          </a:p>
          <a:p>
            <a:r>
              <a:rPr lang="en-US" dirty="0" smtClean="0"/>
              <a:t>2:7 – “For this I was appointed a preacher and an apostle (I am telling the truth, I am not lying), a teacher of the Gentiles in faith and truth.”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Willful 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delights in people being saved </a:t>
            </a:r>
          </a:p>
          <a:p>
            <a:pPr lvl="1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Peter 3:9         Ezekiel 33:11</a:t>
            </a:r>
          </a:p>
          <a:p>
            <a:r>
              <a:rPr lang="en-US" dirty="0" smtClean="0"/>
              <a:t>If God desires all people to be saved, why doesn’t everyone get saved?</a:t>
            </a:r>
          </a:p>
          <a:p>
            <a:pPr lvl="1"/>
            <a:r>
              <a:rPr lang="en-US" sz="3200" dirty="0" smtClean="0"/>
              <a:t>Man’s has the responsibility to believe</a:t>
            </a:r>
          </a:p>
          <a:p>
            <a:pPr lvl="1"/>
            <a:r>
              <a:rPr lang="en-US" sz="3200" dirty="0" smtClean="0"/>
              <a:t>God doesn’t force people to be saved</a:t>
            </a:r>
          </a:p>
          <a:p>
            <a:r>
              <a:rPr lang="en-US" dirty="0" smtClean="0"/>
              <a:t>Salvation and truth are linked together</a:t>
            </a:r>
          </a:p>
          <a:p>
            <a:r>
              <a:rPr lang="en-US" dirty="0" smtClean="0"/>
              <a:t>Do you have the same desire as God?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Wonderful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one God – Deuteronomy 6:4</a:t>
            </a:r>
          </a:p>
          <a:p>
            <a:r>
              <a:rPr lang="en-US" dirty="0" smtClean="0"/>
              <a:t>There is one mediator</a:t>
            </a:r>
          </a:p>
          <a:p>
            <a:pPr lvl="1"/>
            <a:r>
              <a:rPr lang="en-US" sz="3200" dirty="0" smtClean="0"/>
              <a:t>A mediator reconciles two opposing parties and has to be able to relate to both sides</a:t>
            </a:r>
          </a:p>
          <a:p>
            <a:pPr lvl="1"/>
            <a:r>
              <a:rPr lang="en-US" sz="3200" dirty="0" smtClean="0"/>
              <a:t>Jesus, being God, can relate to God</a:t>
            </a:r>
          </a:p>
          <a:p>
            <a:pPr lvl="1"/>
            <a:r>
              <a:rPr lang="en-US" sz="3200" dirty="0" smtClean="0"/>
              <a:t>Jesus, being man, can relate to man</a:t>
            </a:r>
            <a:endParaRPr lang="en-US" sz="3200" dirty="0" smtClean="0"/>
          </a:p>
          <a:p>
            <a:r>
              <a:rPr lang="en-US" dirty="0" smtClean="0"/>
              <a:t>Jesus paid the ransom for sin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Wise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appointed Paul:</a:t>
            </a:r>
          </a:p>
          <a:p>
            <a:pPr lvl="1"/>
            <a:r>
              <a:rPr lang="en-US" sz="3200" dirty="0" smtClean="0"/>
              <a:t>As a preacher</a:t>
            </a:r>
          </a:p>
          <a:p>
            <a:pPr lvl="1"/>
            <a:r>
              <a:rPr lang="en-US" sz="3200" dirty="0" smtClean="0"/>
              <a:t>As an apostle</a:t>
            </a:r>
          </a:p>
          <a:p>
            <a:pPr lvl="1"/>
            <a:r>
              <a:rPr lang="en-US" sz="3200" dirty="0" smtClean="0"/>
              <a:t>As a teacher</a:t>
            </a:r>
          </a:p>
          <a:p>
            <a:r>
              <a:rPr lang="en-US" dirty="0" smtClean="0"/>
              <a:t>God appoints saved sinners</a:t>
            </a:r>
          </a:p>
          <a:p>
            <a:r>
              <a:rPr lang="en-US" dirty="0" smtClean="0"/>
              <a:t>Are you fulfilling your God appointed assignment?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To God’s Delight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delights in saving people</a:t>
            </a:r>
          </a:p>
          <a:p>
            <a:r>
              <a:rPr lang="en-US" dirty="0" smtClean="0"/>
              <a:t>God’s plan for saving people:</a:t>
            </a:r>
          </a:p>
          <a:p>
            <a:pPr lvl="1"/>
            <a:r>
              <a:rPr lang="en-US" sz="3200" dirty="0" smtClean="0"/>
              <a:t>Believers praying for the lost</a:t>
            </a:r>
          </a:p>
          <a:p>
            <a:pPr lvl="1"/>
            <a:r>
              <a:rPr lang="en-US" sz="3200" dirty="0" smtClean="0"/>
              <a:t>The provision – gift – of God’s Son Jesus Christ</a:t>
            </a:r>
          </a:p>
          <a:p>
            <a:pPr lvl="1"/>
            <a:r>
              <a:rPr lang="en-US" sz="3200" dirty="0" smtClean="0"/>
              <a:t>The procedure – saved sinners taking the gospel to the lost</a:t>
            </a:r>
          </a:p>
          <a:p>
            <a:r>
              <a:rPr lang="en-US" dirty="0" smtClean="0"/>
              <a:t>God wants you to saved – Be saved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God’s Delight</vt:lpstr>
      <vt:lpstr>1st Timothy 2:4-7</vt:lpstr>
      <vt:lpstr>1st Timothy 2:4-7</vt:lpstr>
      <vt:lpstr>God’s Willful Pleasure</vt:lpstr>
      <vt:lpstr>God’s Wonderful Provision</vt:lpstr>
      <vt:lpstr>God’s Wise Procedure</vt:lpstr>
      <vt:lpstr>Conclusion To God’s Delight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Delight</dc:title>
  <dc:creator>Eddie</dc:creator>
  <cp:lastModifiedBy>Eddie</cp:lastModifiedBy>
  <cp:revision>3</cp:revision>
  <dcterms:created xsi:type="dcterms:W3CDTF">2014-08-23T16:45:38Z</dcterms:created>
  <dcterms:modified xsi:type="dcterms:W3CDTF">2014-08-23T17:13:13Z</dcterms:modified>
</cp:coreProperties>
</file>